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0" r:id="rId6"/>
    <p:sldId id="262" r:id="rId7"/>
    <p:sldId id="263" r:id="rId8"/>
    <p:sldId id="266" r:id="rId9"/>
    <p:sldId id="265" r:id="rId10"/>
    <p:sldId id="259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99EB7-DA7A-4CA3-85C2-98FF1037BC9C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1EE65-EAC2-421F-BE5B-91D7FE1DF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68442-3A4F-4D7C-948C-52E4A1A588F0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0DD5-522C-4199-BFFC-C6B5DB233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FA35-A5CE-46E6-8BE9-C8927A3F5C58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795CF-484A-41B8-B13A-0B80B98D7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E2ED9-616A-4124-82EA-1CDEA8AB84F3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51D27-DCED-4A68-B880-2D9160F43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1FFEB-9DCC-4F84-805B-398AB4EED5BC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E5C50-A2A8-461F-A83C-794C5199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BFF47-521F-4FC5-8CFC-BE2C93E52E5E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74C86-B64B-47E6-9014-EE94A9C75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F02B0-968B-4834-BC88-523C1366E054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3D7D3-2FAD-48A6-83B3-1975AF8E5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D7E83-53C9-4696-A962-2F230A8C4BDD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F0905-796E-4E4A-8B46-1CDCF46DF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27EE5-C746-43A7-9848-7549670B88B0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D0C5A-8798-4416-9E5B-85206B4AA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5DEEB-AACB-4BE9-9FC8-240C138D2C4B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A4054-F049-40EE-A2A5-81ED08D13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03C80-4F9D-4EAB-AE23-D029DE9710A4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AD6E2-2CEF-45F5-804A-9F8A156F5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9551C2-86D1-4379-ABD4-E1FBFC6CB27C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47FA8E-348C-48FF-A2BD-5F85C9FBF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2263775"/>
            <a:ext cx="45720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Evolution of LIS</a:t>
            </a:r>
            <a:br>
              <a:rPr lang="en-US" dirty="0" smtClean="0"/>
            </a:br>
            <a:r>
              <a:rPr lang="en-US" dirty="0" smtClean="0"/>
              <a:t>Academic Websites</a:t>
            </a:r>
            <a:br>
              <a:rPr lang="en-US" dirty="0" smtClean="0"/>
            </a:br>
            <a:r>
              <a:rPr lang="en-US" sz="2700" dirty="0" smtClean="0"/>
              <a:t>http://wotan.liu.edu/omeka/gina/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4114800"/>
            <a:ext cx="34290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Then &amp; Now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3315" name="Picture 14" descr="C:\Documents and Settings\Gina\Local Settings\Temporary Internet Files\Content.IE5\X58UVX1E\MP90044236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Geolocation Plugin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419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geolocation plugin will be used to show the location of each University on a map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2531" name="Picture 3" descr="geolocat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276600"/>
            <a:ext cx="42957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Observations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75438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Using web.archive.org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discovered the following: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most made dramatic changes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one didn’t change at all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many were difficult to show – archive was unable to preserve flash on current sites, so used screen capture software using live site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3555" name="Picture 4" descr="snap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4700" y="2514600"/>
            <a:ext cx="14859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 descr="WayBackMachineLogo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" y="762000"/>
            <a:ext cx="19431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Purpose of Digital Library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6705600" cy="3733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smtClean="0">
                <a:solidFill>
                  <a:srgbClr val="404040"/>
                </a:solidFill>
              </a:rPr>
              <a:t>To compare several</a:t>
            </a:r>
          </a:p>
          <a:p>
            <a:pPr eaLnBrk="1" hangingPunct="1"/>
            <a:r>
              <a:rPr lang="en-US" sz="2800" smtClean="0">
                <a:solidFill>
                  <a:srgbClr val="404040"/>
                </a:solidFill>
              </a:rPr>
              <a:t>LIS Academic Websites</a:t>
            </a:r>
          </a:p>
          <a:p>
            <a:pPr eaLnBrk="1" hangingPunct="1"/>
            <a:r>
              <a:rPr lang="en-US" sz="2800" smtClean="0">
                <a:solidFill>
                  <a:srgbClr val="404040"/>
                </a:solidFill>
              </a:rPr>
              <a:t>over a period of time showing:</a:t>
            </a:r>
          </a:p>
          <a:p>
            <a:pPr eaLnBrk="1" hangingPunct="1"/>
            <a:endParaRPr lang="en-US" sz="2800" smtClean="0">
              <a:solidFill>
                <a:srgbClr val="404040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n-US" sz="2800" smtClean="0">
                <a:solidFill>
                  <a:srgbClr val="404040"/>
                </a:solidFill>
              </a:rPr>
              <a:t>  Screenshots of each original webpage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sz="2800" smtClean="0">
                <a:solidFill>
                  <a:srgbClr val="404040"/>
                </a:solidFill>
              </a:rPr>
              <a:t>  Screenshots of each current webpage</a:t>
            </a:r>
          </a:p>
          <a:p>
            <a:pPr algn="l" eaLnBrk="1" hangingPunct="1"/>
            <a:endParaRPr lang="en-US" sz="2800" smtClean="0">
              <a:solidFill>
                <a:srgbClr val="404040"/>
              </a:solidFill>
            </a:endParaRPr>
          </a:p>
        </p:txBody>
      </p:sp>
      <p:pic>
        <p:nvPicPr>
          <p:cNvPr id="14339" name="Picture 2" descr="C:\Documents and Settings\Gina\Local Settings\Temporary Internet Files\Content.IE5\LHY9797R\MP90043306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981200"/>
            <a:ext cx="2438400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Collections in the Digital Library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7848600" cy="4525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404040"/>
                </a:solidFill>
              </a:rPr>
              <a:t>Items in the Digital Library will be organized by collections according to University</a:t>
            </a:r>
          </a:p>
          <a:p>
            <a:pPr eaLnBrk="1" hangingPunct="1"/>
            <a:r>
              <a:rPr lang="en-US" smtClean="0">
                <a:solidFill>
                  <a:srgbClr val="404040"/>
                </a:solidFill>
              </a:rPr>
              <a:t>Each collection will contain 3 items: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solidFill>
                <a:srgbClr val="404040"/>
              </a:solidFill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en-US" smtClean="0">
                <a:solidFill>
                  <a:srgbClr val="404040"/>
                </a:solidFill>
              </a:rPr>
              <a:t>    Screenshot of original webpage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en-US" smtClean="0">
                <a:solidFill>
                  <a:srgbClr val="404040"/>
                </a:solidFill>
              </a:rPr>
              <a:t>    Screenshot of current webpage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en-US" smtClean="0">
                <a:solidFill>
                  <a:srgbClr val="404040"/>
                </a:solidFill>
              </a:rPr>
              <a:t>    Screenshot of both side by side</a:t>
            </a:r>
          </a:p>
        </p:txBody>
      </p:sp>
      <p:pic>
        <p:nvPicPr>
          <p:cNvPr id="15363" name="Picture 5" descr="digita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200400"/>
            <a:ext cx="25050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collect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0"/>
            <a:ext cx="5684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29200" y="1143000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Palmer School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palmer-school-03040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5413"/>
            <a:ext cx="9144000" cy="660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5"/>
          <p:cNvSpPr txBox="1">
            <a:spLocks noChangeArrowheads="1"/>
          </p:cNvSpPr>
          <p:nvPr/>
        </p:nvSpPr>
        <p:spPr bwMode="auto">
          <a:xfrm>
            <a:off x="5791200" y="1676400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Original webpage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palmer-school-10121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0"/>
            <a:ext cx="75438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5105400" y="695325"/>
            <a:ext cx="2700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libri" pitchFamily="34" charset="0"/>
              </a:rPr>
              <a:t>Current webpage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palm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66825"/>
            <a:ext cx="91440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2819400" y="381000"/>
            <a:ext cx="373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Side by Side 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Items in the Digital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848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Each item will contain Dublin Core metadata along with: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Thumbnails of screenshot images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Geolocation map</a:t>
            </a:r>
          </a:p>
        </p:txBody>
      </p:sp>
      <p:pic>
        <p:nvPicPr>
          <p:cNvPr id="20483" name="Picture 5" descr="dubl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700" y="4419600"/>
            <a:ext cx="1638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palmer-ite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0"/>
            <a:ext cx="6191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5029200" y="1752600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Palmer School Item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164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The Evolution of LIS Academic Websites http://wotan.liu.edu/omeka/gina/</vt:lpstr>
      <vt:lpstr>Purpose of Digital Library</vt:lpstr>
      <vt:lpstr>Collections in the Digital Library</vt:lpstr>
      <vt:lpstr>Slide 4</vt:lpstr>
      <vt:lpstr>Slide 5</vt:lpstr>
      <vt:lpstr>Slide 6</vt:lpstr>
      <vt:lpstr>Slide 7</vt:lpstr>
      <vt:lpstr>Items in the Digital Library</vt:lpstr>
      <vt:lpstr>Slide 9</vt:lpstr>
      <vt:lpstr>Geolocation Plugin</vt:lpstr>
      <vt:lpstr>Observations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Evolution of LIS Academic Websites</dc:title>
  <dc:creator>The Russo Family</dc:creator>
  <cp:lastModifiedBy> Gina</cp:lastModifiedBy>
  <cp:revision>33</cp:revision>
  <dcterms:created xsi:type="dcterms:W3CDTF">2011-10-20T12:49:20Z</dcterms:created>
  <dcterms:modified xsi:type="dcterms:W3CDTF">2011-10-20T15:21:57Z</dcterms:modified>
</cp:coreProperties>
</file>