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401B-4782-4E20-A731-55D9CFCC424A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D044F-B05B-443E-8BB2-EB4B6DE421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Drupal</a:t>
            </a:r>
            <a:r>
              <a:rPr lang="en-US" b="1" dirty="0" smtClean="0"/>
              <a:t> Installation on </a:t>
            </a:r>
            <a:r>
              <a:rPr lang="en-US" b="1" dirty="0" err="1" smtClean="0"/>
              <a:t>Debian</a:t>
            </a:r>
            <a:r>
              <a:rPr lang="en-US" b="1" dirty="0" smtClean="0"/>
              <a:t> OS using LINUX commands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95600"/>
            <a:ext cx="6096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With </a:t>
            </a:r>
            <a:r>
              <a:rPr lang="en-US" sz="3600" b="1" dirty="0" err="1" smtClean="0"/>
              <a:t>ssh</a:t>
            </a:r>
            <a:r>
              <a:rPr lang="en-US" sz="3600" b="1" dirty="0" smtClean="0"/>
              <a:t>, follow these directions</a:t>
            </a:r>
            <a:br>
              <a:rPr lang="en-US" sz="3600" b="1" dirty="0" smtClean="0"/>
            </a:br>
            <a:r>
              <a:rPr lang="en-US" sz="3600" b="1" dirty="0" smtClean="0"/>
              <a:t>(copy and paste when necessary &amp; remember to use the tab and arrow keys!):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Run:</a:t>
            </a:r>
          </a:p>
          <a:p>
            <a:r>
              <a:rPr lang="en-US" b="1" dirty="0" smtClean="0"/>
              <a:t>aptitude install drupal7</a:t>
            </a: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Once this is successful, you will need to configure the package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6146" name="Picture 2" descr="C:\Documents and Settings\Gina\Local Settings\Temporary Internet Files\Content.IE5\SQ85WMZC\MP9003163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2593975" cy="176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Installing Drupal7</a:t>
            </a:r>
            <a:br>
              <a:rPr lang="en-US" sz="3600" b="1" dirty="0" smtClean="0"/>
            </a:br>
            <a:r>
              <a:rPr lang="en-US" sz="2000" b="1" dirty="0" smtClean="0"/>
              <a:t> (Please note these images are for Drupal6, but are basically the same):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Simply follow the series of prompts, choosing:</a:t>
            </a:r>
          </a:p>
          <a:p>
            <a:r>
              <a:rPr lang="en-US" b="1" dirty="0" smtClean="0"/>
              <a:t>“OK” after you have read the post-install instructions</a:t>
            </a:r>
          </a:p>
          <a:p>
            <a:r>
              <a:rPr lang="en-US" b="1" dirty="0" smtClean="0"/>
              <a:t>“Yes” to configure the database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657600" cy="220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3657600" cy="219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Installing Drupal7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Choose:</a:t>
            </a:r>
          </a:p>
          <a:p>
            <a:r>
              <a:rPr lang="en-US" b="1" dirty="0" smtClean="0"/>
              <a:t>“</a:t>
            </a:r>
            <a:r>
              <a:rPr lang="en-US" b="1" dirty="0" err="1" smtClean="0"/>
              <a:t>mysql</a:t>
            </a:r>
            <a:r>
              <a:rPr lang="en-US" b="1" dirty="0" smtClean="0"/>
              <a:t>” to select the database type</a:t>
            </a:r>
          </a:p>
          <a:p>
            <a:r>
              <a:rPr lang="en-US" b="1" dirty="0" smtClean="0"/>
              <a:t>the password for the administrative account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80153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3810000" cy="229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Installing Drupal7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password for the database server</a:t>
            </a:r>
          </a:p>
          <a:p>
            <a:r>
              <a:rPr lang="en-US" b="1" dirty="0" smtClean="0"/>
              <a:t>type in the password again to confirm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99909"/>
            <a:ext cx="3810000" cy="229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05000"/>
            <a:ext cx="380153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With </a:t>
            </a:r>
            <a:r>
              <a:rPr lang="en-US" sz="3600" b="1" dirty="0" err="1" smtClean="0"/>
              <a:t>ssh</a:t>
            </a:r>
            <a:r>
              <a:rPr lang="en-US" sz="3600" b="1" dirty="0" smtClean="0"/>
              <a:t>, follow these directions</a:t>
            </a:r>
            <a:br>
              <a:rPr lang="en-US" sz="3600" b="1" dirty="0" smtClean="0"/>
            </a:br>
            <a:r>
              <a:rPr lang="en-US" sz="3600" b="1" dirty="0" smtClean="0"/>
              <a:t>(copy and paste when necessary &amp; remember to use the tab and arrow keys!):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After installation is successful, use these commands:</a:t>
            </a:r>
          </a:p>
          <a:p>
            <a:pPr>
              <a:buNone/>
            </a:pPr>
            <a:r>
              <a:rPr lang="en-US" sz="2000" b="1" dirty="0" smtClean="0"/>
              <a:t>(documentation located in /usr/share/doc/drupal7)...read by using command </a:t>
            </a:r>
            <a:r>
              <a:rPr lang="en-US" sz="2000" b="1" dirty="0" err="1" smtClean="0"/>
              <a:t>zcat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README.Debian.gz</a:t>
            </a:r>
            <a:endParaRPr lang="en-US" sz="2000" b="1" dirty="0" smtClean="0"/>
          </a:p>
          <a:p>
            <a:r>
              <a:rPr lang="en-US" sz="2800" b="1" dirty="0" err="1" smtClean="0"/>
              <a:t>ln</a:t>
            </a:r>
            <a:r>
              <a:rPr lang="en-US" sz="2800" b="1" dirty="0" smtClean="0"/>
              <a:t> -s /etc/drupal/7/apache2.conf /etc/apache2/conf.d/drupal7.conf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/etc/init.d/apache2 restart</a:t>
            </a:r>
          </a:p>
          <a:p>
            <a:pPr indent="0">
              <a:buNone/>
            </a:pPr>
            <a:endParaRPr lang="en-US" sz="2800" b="1" dirty="0" smtClean="0"/>
          </a:p>
          <a:p>
            <a:pPr indent="0">
              <a:buNone/>
            </a:pPr>
            <a:r>
              <a:rPr lang="en-US" sz="2400" b="1" dirty="0" smtClean="0"/>
              <a:t>Point your browser to http://</a:t>
            </a:r>
            <a:r>
              <a:rPr lang="en-US" sz="2400" b="1" i="1" dirty="0" smtClean="0"/>
              <a:t>server</a:t>
            </a:r>
            <a:r>
              <a:rPr lang="en-US" sz="2400" b="1" dirty="0" smtClean="0"/>
              <a:t>.openlib.org/drupal7/install.php and follow steps to configure your site.</a:t>
            </a:r>
          </a:p>
          <a:p>
            <a:pPr indent="0">
              <a:buNone/>
            </a:pPr>
            <a:r>
              <a:rPr lang="en-US" sz="2400" b="1" dirty="0" smtClean="0"/>
              <a:t>(Replace </a:t>
            </a:r>
            <a:r>
              <a:rPr lang="en-US" sz="2400" b="1" i="1" dirty="0" smtClean="0"/>
              <a:t>server</a:t>
            </a:r>
            <a:r>
              <a:rPr lang="en-US" sz="2400" b="1" dirty="0" smtClean="0"/>
              <a:t> with the name of your server.)</a:t>
            </a:r>
            <a:endParaRPr lang="en-US" sz="2400" b="1" dirty="0"/>
          </a:p>
        </p:txBody>
      </p:sp>
      <p:pic>
        <p:nvPicPr>
          <p:cNvPr id="4100" name="Picture 4" descr="C:\Documents and Settings\Gina\Local Settings\Temporary Internet Files\Content.IE5\3PKN5EH0\MP9004331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590800"/>
            <a:ext cx="2286000" cy="229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43013"/>
            <a:ext cx="53340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Congratulations!!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4419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Just follow the directions to finish your </a:t>
            </a:r>
            <a:r>
              <a:rPr lang="en-US" b="1" dirty="0" err="1" smtClean="0"/>
              <a:t>drupal</a:t>
            </a:r>
            <a:r>
              <a:rPr lang="en-US" b="1" dirty="0" smtClean="0"/>
              <a:t> site!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Drupal Installation on Debian OS using LINUX commands </vt:lpstr>
      <vt:lpstr>With ssh, follow these directions (copy and paste when necessary &amp; remember to use the tab and arrow keys!):</vt:lpstr>
      <vt:lpstr>Installing Drupal7  (Please note these images are for Drupal6, but are basically the same):</vt:lpstr>
      <vt:lpstr>Installing Drupal7</vt:lpstr>
      <vt:lpstr>Installing Drupal7</vt:lpstr>
      <vt:lpstr>With ssh, follow these directions (copy and paste when necessary &amp; remember to use the tab and arrow keys!):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Drupal Installation on Debian OS using LINUX commands </dc:title>
  <dc:creator>The Russo Family</dc:creator>
  <cp:lastModifiedBy>The Russo Family</cp:lastModifiedBy>
  <cp:revision>14</cp:revision>
  <dcterms:created xsi:type="dcterms:W3CDTF">2012-01-27T17:01:14Z</dcterms:created>
  <dcterms:modified xsi:type="dcterms:W3CDTF">2012-01-27T17:52:55Z</dcterms:modified>
</cp:coreProperties>
</file>